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300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2470148" y="211839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82850" y="500508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ítulo 1"/>
          <p:cNvSpPr>
            <a:spLocks noGrp="1"/>
          </p:cNvSpPr>
          <p:nvPr>
            <p:ph type="ctrTitle"/>
          </p:nvPr>
        </p:nvSpPr>
        <p:spPr>
          <a:xfrm>
            <a:off x="1480105" y="2278877"/>
            <a:ext cx="6206160" cy="2636756"/>
          </a:xfrm>
          <a:ln>
            <a:noFill/>
          </a:ln>
        </p:spPr>
        <p:txBody>
          <a:bodyPr>
            <a:noAutofit/>
          </a:bodyPr>
          <a:lstStyle/>
          <a:p>
            <a:br>
              <a:rPr lang="es-GT" sz="2300" dirty="0"/>
            </a:br>
            <a:br>
              <a:rPr lang="es-GT" sz="2300" dirty="0"/>
            </a:br>
            <a:br>
              <a:rPr lang="es-GT" sz="2300" dirty="0"/>
            </a:br>
            <a:r>
              <a:rPr lang="es-GT" sz="2300" dirty="0"/>
              <a:t>La Asociación Deportiva Nacional de Tiro con Armas de Caza con relación al numeral 25 del artículo 10 del Capítulo segundo, Decreto 57-2008 </a:t>
            </a:r>
            <a:br>
              <a:rPr lang="es-GT" sz="2300" dirty="0"/>
            </a:br>
            <a:r>
              <a:rPr lang="es-GT" sz="2300" dirty="0"/>
              <a:t>informa:</a:t>
            </a:r>
            <a:br>
              <a:rPr lang="es-GT" sz="2300" dirty="0"/>
            </a:br>
            <a:br>
              <a:rPr lang="es-GT" sz="800" dirty="0"/>
            </a:br>
            <a:r>
              <a:rPr lang="es-GT" sz="2300" dirty="0"/>
              <a:t>Que por ser esta Asociación una Institución pública, las compras y contrataciones realizadas con fondos públicos se encuentran publicadas en los numerales correspondientes de este artículo.</a:t>
            </a:r>
          </a:p>
        </p:txBody>
      </p:sp>
      <p:sp>
        <p:nvSpPr>
          <p:cNvPr id="19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25, Ley de Acceso a la Información Pública)</a:t>
            </a:r>
          </a:p>
          <a:p>
            <a:r>
              <a:rPr lang="es-GT" sz="850" b="1" dirty="0"/>
              <a:t>ENTIDADES QUE MANEJEN O ADMINISTREN FONDOS PÚBLICOS</a:t>
            </a:r>
          </a:p>
          <a:p>
            <a:r>
              <a:rPr lang="es-GT" sz="900" b="1" dirty="0"/>
              <a:t>Vigente período 2025</a:t>
            </a:r>
          </a:p>
          <a:p>
            <a:endParaRPr lang="es-GT" sz="900" b="1" dirty="0"/>
          </a:p>
        </p:txBody>
      </p:sp>
      <p:pic>
        <p:nvPicPr>
          <p:cNvPr id="20" name="Imagen 1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pic>
        <p:nvPicPr>
          <p:cNvPr id="15" name="Imagen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-49970"/>
            <a:ext cx="1765300" cy="1459670"/>
          </a:xfrm>
          <a:prstGeom prst="rect">
            <a:avLst/>
          </a:prstGeom>
        </p:spPr>
      </p:pic>
      <p:sp>
        <p:nvSpPr>
          <p:cNvPr id="16" name="Título 1"/>
          <p:cNvSpPr txBox="1">
            <a:spLocks/>
          </p:cNvSpPr>
          <p:nvPr/>
        </p:nvSpPr>
        <p:spPr>
          <a:xfrm>
            <a:off x="2992090" y="1038253"/>
            <a:ext cx="5561015" cy="2455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400" b="1"/>
            </a:br>
            <a:br>
              <a:rPr lang="es-GT" sz="1400" b="1"/>
            </a:br>
            <a:br>
              <a:rPr lang="es-GT" sz="1400" b="1"/>
            </a:br>
            <a:r>
              <a:rPr lang="es-GT" sz="1400" b="1"/>
              <a:t>Asociación Deportiva Nacional de Tiro con Armas de Caza</a:t>
            </a:r>
            <a:endParaRPr lang="es-GT" sz="1400" b="1" dirty="0"/>
          </a:p>
        </p:txBody>
      </p:sp>
      <p:pic>
        <p:nvPicPr>
          <p:cNvPr id="21" name="Imagen 2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378074" y="999996"/>
            <a:ext cx="6120000" cy="2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7550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3172</TotalTime>
  <Words>97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La Asociación Deportiva Nacional de Tiro con Armas de Caza con relación al numeral 25 del artículo 10 del Capítulo segundo, Decreto 57-2008  informa:  Que por ser esta Asociación una Institución pública, las compras y contrataciones realizadas con fondos públicos se encuentran publicadas en los numerales correspondientes de este artículo.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2020-02-25T17:06:00Z</cp:lastPrinted>
  <dcterms:created xsi:type="dcterms:W3CDTF">2017-06-09T21:20:02Z</dcterms:created>
  <dcterms:modified xsi:type="dcterms:W3CDTF">2023-02-11T17:09:05Z</dcterms:modified>
</cp:coreProperties>
</file>